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9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120640" y="548640"/>
            <a:ext cx="3657600" cy="4023360"/>
          </a:xfrm>
          <a:prstGeom prst="roundRect">
            <a:avLst>
              <a:gd name="adj" fmla="val 5000"/>
            </a:avLst>
          </a:prstGeom>
          <a:solidFill>
            <a:srgbClr val="3D5A80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914400"/>
            <a:ext cx="3291840" cy="3291840"/>
          </a:xfrm>
          <a:prstGeom prst="roundRect">
            <a:avLst>
              <a:gd name="adj" fmla="val 5556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715000" y="11430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629400" y="11430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543800" y="11430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FFFFFF">
              <a:alpha val="9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715000" y="20574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6629400" y="20574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3D5A80">
              <a:alpha val="90000"/>
            </a:srgbClr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543800" y="20574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5715000" y="29718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629400" y="29718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543800" y="2971800"/>
            <a:ext cx="822960" cy="822960"/>
          </a:xfrm>
          <a:prstGeom prst="roundRect">
            <a:avLst>
              <a:gd name="adj" fmla="val 6667"/>
            </a:avLst>
          </a:prstGeom>
          <a:solidFill>
            <a:srgbClr val="0F2947">
              <a:alpha val="90000"/>
            </a:srgbClr>
          </a:solidFill>
          <a:ln w="12700">
            <a:solidFill>
              <a:srgbClr val="0F29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1463040"/>
            <a:ext cx="4754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9-Box Grid</a:t>
            </a:r>
            <a:endParaRPr lang="en-US" sz="4800" dirty="0"/>
          </a:p>
        </p:txBody>
      </p:sp>
      <p:sp>
        <p:nvSpPr>
          <p:cNvPr id="14" name="Text 12"/>
          <p:cNvSpPr/>
          <p:nvPr/>
        </p:nvSpPr>
        <p:spPr>
          <a:xfrm>
            <a:off x="548640" y="2194560"/>
            <a:ext cx="4754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Review Template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548640" y="2788920"/>
            <a:ext cx="43891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presentation-ready framework for assessing performance and potential across your team. Customise the boxes, add your team members, and walk through the results in your next talent review.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48640" y="443484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8DA3C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Team / Department ]   •   [ Quarter / Year ]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9-Box Framework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box represents a unique combination of performance and potential.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 rot="16200000">
            <a:off x="-320040" y="246888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060704" y="914400"/>
            <a:ext cx="0" cy="3346704"/>
          </a:xfrm>
          <a:prstGeom prst="line">
            <a:avLst/>
          </a:prstGeom>
          <a:noFill/>
          <a:ln w="15875">
            <a:solidFill>
              <a:srgbClr val="5B7185"/>
            </a:solidFill>
            <a:prstDash val="solid"/>
            <a:headEnd type="triangle"/>
            <a:tailEnd type="none"/>
          </a:ln>
        </p:spPr>
      </p:sp>
      <p:sp>
        <p:nvSpPr>
          <p:cNvPr id="6" name="Shape 4"/>
          <p:cNvSpPr/>
          <p:nvPr/>
        </p:nvSpPr>
        <p:spPr>
          <a:xfrm>
            <a:off x="777240" y="1280160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280160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77240" y="2359152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359152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77240" y="3438144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438144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08760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600200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DYSFUNCTIONAL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GENIUSES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913632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3D5A80"/>
          </a:solidFill>
          <a:ln w="12700">
            <a:solidFill>
              <a:srgbClr val="3D5A8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005072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318504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9944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STARS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508760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600200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PERFORMERS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913632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005072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PLAYERS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318504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409944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PERFORMERS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508760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600200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HIRES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3913632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005072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318504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09944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WORKHORSES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325880" y="4389120"/>
            <a:ext cx="7324344" cy="0"/>
          </a:xfrm>
          <a:prstGeom prst="line">
            <a:avLst/>
          </a:prstGeom>
          <a:noFill/>
          <a:ln w="15875">
            <a:solidFill>
              <a:srgbClr val="5B7185"/>
            </a:solidFill>
            <a:prstDash val="solid"/>
            <a:headEnd type="none"/>
            <a:tailEnd type="triangle"/>
          </a:ln>
        </p:spPr>
      </p:sp>
      <p:sp>
        <p:nvSpPr>
          <p:cNvPr id="31" name="Shape 29"/>
          <p:cNvSpPr/>
          <p:nvPr/>
        </p:nvSpPr>
        <p:spPr>
          <a:xfrm>
            <a:off x="2057400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57400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462272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462272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867144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67144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1508760" y="4864608"/>
            <a:ext cx="7141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Talent Map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the placeholders with your team members. Categories appear in light text behind each box.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 rot="16200000">
            <a:off x="-320040" y="2468880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POTENTIAL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060704" y="914400"/>
            <a:ext cx="0" cy="3346704"/>
          </a:xfrm>
          <a:prstGeom prst="line">
            <a:avLst/>
          </a:prstGeom>
          <a:noFill/>
          <a:ln w="15875">
            <a:solidFill>
              <a:srgbClr val="5B7185"/>
            </a:solidFill>
            <a:prstDash val="solid"/>
            <a:headEnd type="triangle"/>
            <a:tailEnd type="none"/>
          </a:ln>
        </p:spPr>
      </p:sp>
      <p:sp>
        <p:nvSpPr>
          <p:cNvPr id="6" name="Shape 4"/>
          <p:cNvSpPr/>
          <p:nvPr/>
        </p:nvSpPr>
        <p:spPr>
          <a:xfrm>
            <a:off x="777240" y="1280160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280160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777240" y="2359152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2359152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77240" y="3438144"/>
            <a:ext cx="566928" cy="640080"/>
          </a:xfrm>
          <a:prstGeom prst="roundRect">
            <a:avLst>
              <a:gd name="adj" fmla="val 29032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438144"/>
            <a:ext cx="56692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508760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1600200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DYSFUNCTIONAL GENIUSES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913632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3D5A80"/>
          </a:solidFill>
          <a:ln w="12700">
            <a:solidFill>
              <a:srgbClr val="3D5A8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005072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POTENTIALS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318504" y="1097280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409944" y="1170432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508760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1600200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PERFORMERS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913632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005072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PLAYERS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318504" y="2176272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409944" y="2249424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PERFORMERS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508760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0F2947"/>
          </a:solidFill>
          <a:ln w="12700">
            <a:solidFill>
              <a:srgbClr val="0F2947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600200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HIRES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3913632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4005072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318504" y="3255264"/>
            <a:ext cx="2331720" cy="1005840"/>
          </a:xfrm>
          <a:prstGeom prst="roundRect">
            <a:avLst>
              <a:gd name="adj" fmla="val 9091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15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409944" y="3328416"/>
            <a:ext cx="2148840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WORKHORSES</a:t>
            </a:r>
            <a:endParaRPr lang="en-US" sz="1400" dirty="0"/>
          </a:p>
          <a:p>
            <a:pPr algn="ctr" indent="0" marL="0">
              <a:buNone/>
            </a:pPr>
            <a:r>
              <a:rPr lang="en-US" sz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name]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1325880" y="4389120"/>
            <a:ext cx="7324344" cy="0"/>
          </a:xfrm>
          <a:prstGeom prst="line">
            <a:avLst/>
          </a:prstGeom>
          <a:noFill/>
          <a:ln w="15875">
            <a:solidFill>
              <a:srgbClr val="5B7185"/>
            </a:solidFill>
            <a:prstDash val="solid"/>
            <a:headEnd type="none"/>
            <a:tailEnd type="triangle"/>
          </a:ln>
        </p:spPr>
      </p:sp>
      <p:sp>
        <p:nvSpPr>
          <p:cNvPr id="31" name="Shape 29"/>
          <p:cNvSpPr/>
          <p:nvPr/>
        </p:nvSpPr>
        <p:spPr>
          <a:xfrm>
            <a:off x="2057400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57400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462272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462272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6867144" y="4480560"/>
            <a:ext cx="1234440" cy="365760"/>
          </a:xfrm>
          <a:prstGeom prst="roundRect">
            <a:avLst>
              <a:gd name="adj" fmla="val 25000"/>
            </a:avLst>
          </a:prstGeom>
          <a:solidFill>
            <a:srgbClr val="5B7185"/>
          </a:solidFill>
          <a:ln w="12700">
            <a:solidFill>
              <a:srgbClr val="5B718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67144" y="4480560"/>
            <a:ext cx="1234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1508760" y="4864608"/>
            <a:ext cx="714146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Actions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do with each group after the talent review.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88620" y="1188720"/>
            <a:ext cx="2697480" cy="36118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88620" y="118872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88620" y="1600200"/>
            <a:ext cx="2697480" cy="365760"/>
          </a:xfrm>
          <a:prstGeom prst="rect">
            <a:avLst/>
          </a:prstGeom>
          <a:solidFill>
            <a:srgbClr val="2BA3A0"/>
          </a:solidFill>
          <a:ln w="12700">
            <a:solidFill>
              <a:srgbClr val="2BA3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71500" y="12801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&amp; Promote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71500" y="164592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Stars, High Potentials, High Performers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17220" y="2057400"/>
            <a:ext cx="22402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clear succession plans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with senior mentors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Stretch assignments and exposure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long-term career paths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23260" y="1188720"/>
            <a:ext cx="2697480" cy="36118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23260" y="118872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3D5A80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23260" y="1600200"/>
            <a:ext cx="2697480" cy="365760"/>
          </a:xfrm>
          <a:prstGeom prst="rect">
            <a:avLst/>
          </a:prstGeom>
          <a:solidFill>
            <a:srgbClr val="3D5A80"/>
          </a:solidFill>
          <a:ln w="12700">
            <a:solidFill>
              <a:srgbClr val="3D5A8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06140" y="12801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&amp; Coach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3406140" y="164592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Players, Workhorses, Dysfunctional Geniuses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451860" y="2057400"/>
            <a:ext cx="22402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coaching plans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blockers (alignment, fit, motivation)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Recognise reliability and impact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next-level skill gaps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57900" y="1188720"/>
            <a:ext cx="2697480" cy="3611880"/>
          </a:xfrm>
          <a:prstGeom prst="roundRect">
            <a:avLst>
              <a:gd name="adj" fmla="val 3390"/>
            </a:avLst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27000" dist="25400" dir="54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57900" y="1188720"/>
            <a:ext cx="2697480" cy="777240"/>
          </a:xfrm>
          <a:prstGeom prst="roundRect">
            <a:avLst>
              <a:gd name="adj" fmla="val 11765"/>
            </a:avLst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57900" y="1600200"/>
            <a:ext cx="2697480" cy="365760"/>
          </a:xfrm>
          <a:prstGeom prst="rect">
            <a:avLst/>
          </a:prstGeom>
          <a:solidFill>
            <a:srgbClr val="7B96B0"/>
          </a:solidFill>
          <a:ln w="12700">
            <a:solidFill>
              <a:srgbClr val="7B96B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40780" y="128016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 &amp; Support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240780" y="1645920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i="1" dirty="0">
                <a:solidFill>
                  <a:srgbClr val="EAF1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Hires, Backups, Inconsistent Performers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286500" y="2057400"/>
            <a:ext cx="22402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expectations clearly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improvement plans where needed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Realign role and scope, or transition</a:t>
            </a:r>
            <a:endParaRPr lang="en-US" sz="1200" dirty="0"/>
          </a:p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Reassess after one review cycle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48463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revisit categories every 2–3 review cycles. People move boxes — and so should the plan.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9-Box Grid — Talent Review Template</dc:title>
  <dc:subject>PptxGenJS Presentation</dc:subject>
  <dc:creator>Teamflect</dc:creator>
  <cp:lastModifiedBy>Teamflect</cp:lastModifiedBy>
  <cp:revision>1</cp:revision>
  <dcterms:created xsi:type="dcterms:W3CDTF">2026-05-05T11:58:55Z</dcterms:created>
  <dcterms:modified xsi:type="dcterms:W3CDTF">2026-05-05T11:58:55Z</dcterms:modified>
</cp:coreProperties>
</file>